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5" r:id="rId2"/>
    <p:sldId id="270" r:id="rId3"/>
    <p:sldId id="291" r:id="rId4"/>
    <p:sldId id="292" r:id="rId5"/>
    <p:sldId id="295" r:id="rId6"/>
    <p:sldId id="293" r:id="rId7"/>
    <p:sldId id="296" r:id="rId8"/>
    <p:sldId id="297" r:id="rId9"/>
    <p:sldId id="283" r:id="rId10"/>
    <p:sldId id="294" r:id="rId11"/>
    <p:sldId id="290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ebyeol Yu" initials="SY" lastIdx="1" clrIdx="0">
    <p:extLst>
      <p:ext uri="{19B8F6BF-5375-455C-9EA6-DF929625EA0E}">
        <p15:presenceInfo xmlns:p15="http://schemas.microsoft.com/office/powerpoint/2012/main" userId="98481ea3cdcca7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BA44"/>
    <a:srgbClr val="323232"/>
    <a:srgbClr val="142409"/>
    <a:srgbClr val="668C07"/>
    <a:srgbClr val="27422F"/>
    <a:srgbClr val="C2B69B"/>
    <a:srgbClr val="785420"/>
    <a:srgbClr val="C7B89A"/>
    <a:srgbClr val="827E73"/>
    <a:srgbClr val="2E3F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1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C68A2-B1B4-429D-A94C-E1A96B086D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861F546-19C9-4187-96CB-E5083DE2A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0CA487-BBA5-4461-94EF-A922656CD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D7BB73-35E5-41F7-AE37-777A030CC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FBECCE-40EC-40AD-809B-384638338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551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BD1CC8-03F0-43B3-AFFB-02FC5742C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E9FEF6-B379-4198-9533-902A8394E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70FF25-6110-41DA-B2EC-DCC5873E8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18730E-90D4-4D84-86A9-4510A3030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E49D7B-E0F3-4385-9474-7D916E47D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143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1867939-B951-4FA1-98D1-127F9B0B84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761D11-87DA-4B29-9CFE-5CD757F11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0704A-C865-4FF0-87B0-5A4C28A78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BA3A77-6F42-4432-B7F2-8B12E245B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32DEFA-E0AA-4E45-8617-49A6BBF50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84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85209-FE6A-4957-803F-9ED9FD7A8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3997DA-18DA-4926-A89E-5B77C48FE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7F4A65-4430-4346-90AA-17946CE78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9AA39B-2776-48AC-817E-3009BDD01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DFB316-560E-46C6-B318-44DCC73EB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34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BD600-E54F-49CF-BDFD-D6137E6F7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F75EC5-4EEC-4480-9034-76CABF85BC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05AB81-1E3B-40B3-B9D6-1E44A14B0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9C8BE3-BF18-45AE-9B2A-71C3EDBCE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2D6F3C-3569-462A-8A4E-53F8DFCB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315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178E2E-DC4D-48B9-8978-0CCFD4E63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362436-68CF-420E-8444-D6B01E35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8956E5-FA27-4829-9366-1C5F4450B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04E7B5-2E56-45A3-A89C-5F7F1D27E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334E87-DDE9-4D5A-9793-03FA69B93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0DBB9E-0FC9-472A-9542-633B2C0EA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078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DD9BDA-00D4-4BFD-8BE8-698E8EAF8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423A9B-40DD-4483-AF50-52339A314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3C9DBE-EA89-41A4-978C-2ACF0BF7A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19C133D-9205-4110-BA9D-51EAB5F030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99BD6AD-1811-4662-A004-120AF5686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EC5657-A067-43D8-AB80-EBEFC0E1E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2BB23D4-B24B-4027-95B1-8B9FB0FD2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FCDBDD-1F6D-46EA-80B0-94A0D2E83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613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632DE-CDD5-4B7D-9D67-04BFCB7B9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A3244D1-0DD9-4530-870C-50E6CB2D5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38B66E-3EB1-473E-BEAE-84CCA7E43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8D454C-44B5-427C-A856-8951D9ACF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647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4EB1942-419B-4F53-A812-B6DAE0491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66153EE-323E-40B8-AD42-BE59E23B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DF2213-DC13-4AF4-AAF0-F12862299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49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A0F09A-D5B3-4D40-AC13-94812C3BD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11DDF0-CE66-4503-A627-6373A4700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1E95C3-CC39-4319-BCC4-13E658EB0E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B27E63-10BF-4D95-A015-E07084137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8EE8C4-C978-4B8F-B8D0-63C9DBF7F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1103D2-D20C-4CD7-81E2-FA3325C7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276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C71E89-A485-4D95-9339-07B978B3C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EF66CA-004E-4642-B3F0-D01EE3ADDC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A368E6-A328-4FC0-B7D1-1CA0C30684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C7ABF6-98B8-42A1-BFF6-438B1A0F1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B8174B-E0CA-4E3B-8264-F216D0CE9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9CF504-4F57-44DE-B867-CE0FCF91F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305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1F0C001-B4BB-4A40-BA48-D4D8789E0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5E9660-2FB7-4DB2-9FC3-D9EE380E5F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E3D34A-38D6-4380-B60D-2C2ADAF40B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32F1DB-580D-4C78-9091-578679FDEF2F}" type="datetimeFigureOut">
              <a:rPr lang="ko-KR" altLang="en-US" smtClean="0"/>
              <a:t>2019-02-08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452890-46FB-4DEC-BAE7-020D5ABB68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E79BA-9731-4F67-B609-1A856A73BE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3912D9-0639-4310-A2CA-2BB78093F8BC}"/>
              </a:ext>
            </a:extLst>
          </p:cNvPr>
          <p:cNvSpPr txBox="1"/>
          <p:nvPr userDrawn="1"/>
        </p:nvSpPr>
        <p:spPr>
          <a:xfrm>
            <a:off x="9580388" y="6560178"/>
            <a:ext cx="261161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>
                <a:solidFill>
                  <a:schemeClr val="accent1"/>
                </a:solidFill>
              </a:rPr>
              <a:t>Copyrightⓒ. Saebyeol Yu. All Rights Reserved.</a:t>
            </a:r>
            <a:endParaRPr lang="ko-KR" altLang="en-US" sz="9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189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F3FB172F-5EEF-4C63-AA97-35597D3A254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BF66C9-389A-4026-9371-184A472A67DE}"/>
              </a:ext>
            </a:extLst>
          </p:cNvPr>
          <p:cNvSpPr txBox="1"/>
          <p:nvPr/>
        </p:nvSpPr>
        <p:spPr>
          <a:xfrm>
            <a:off x="666750" y="2767280"/>
            <a:ext cx="525656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dirty="0">
                <a:solidFill>
                  <a:schemeClr val="bg1"/>
                </a:solidFill>
              </a:rPr>
              <a:t>SMART</a:t>
            </a:r>
          </a:p>
          <a:p>
            <a:r>
              <a:rPr lang="en-US" altLang="ko-KR" sz="8000" b="1" dirty="0">
                <a:solidFill>
                  <a:schemeClr val="bg1"/>
                </a:solidFill>
              </a:rPr>
              <a:t>  WINDOW</a:t>
            </a:r>
            <a:endParaRPr lang="ko-KR" altLang="en-US" sz="8000" b="1" dirty="0">
              <a:solidFill>
                <a:schemeClr val="bg1"/>
              </a:solidFill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9F19DB60-7F0A-478A-AEA2-FF653056F904}"/>
              </a:ext>
            </a:extLst>
          </p:cNvPr>
          <p:cNvCxnSpPr>
            <a:cxnSpLocks/>
          </p:cNvCxnSpPr>
          <p:nvPr/>
        </p:nvCxnSpPr>
        <p:spPr>
          <a:xfrm>
            <a:off x="719915" y="4090719"/>
            <a:ext cx="67295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581EED12-A94E-4C00-BA15-A6A686EEA6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007"/>
          <a:stretch/>
        </p:blipFill>
        <p:spPr>
          <a:xfrm>
            <a:off x="5923317" y="0"/>
            <a:ext cx="7097358" cy="6858000"/>
          </a:xfrm>
          <a:prstGeom prst="rect">
            <a:avLst/>
          </a:prstGeom>
        </p:spPr>
      </p:pic>
      <p:grpSp>
        <p:nvGrpSpPr>
          <p:cNvPr id="49" name="그룹 48">
            <a:extLst>
              <a:ext uri="{FF2B5EF4-FFF2-40B4-BE49-F238E27FC236}">
                <a16:creationId xmlns:a16="http://schemas.microsoft.com/office/drawing/2014/main" id="{43AF3E0C-50E1-4D59-8AA5-0A4E96A881F6}"/>
              </a:ext>
            </a:extLst>
          </p:cNvPr>
          <p:cNvGrpSpPr/>
          <p:nvPr/>
        </p:nvGrpSpPr>
        <p:grpSpPr>
          <a:xfrm>
            <a:off x="819150" y="1195895"/>
            <a:ext cx="5627788" cy="909665"/>
            <a:chOff x="819150" y="1440130"/>
            <a:chExt cx="6717788" cy="1085850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7B699DAC-6416-48D0-8F58-630E20F921F8}"/>
                </a:ext>
              </a:extLst>
            </p:cNvPr>
            <p:cNvGrpSpPr/>
            <p:nvPr/>
          </p:nvGrpSpPr>
          <p:grpSpPr>
            <a:xfrm>
              <a:off x="2498597" y="1440130"/>
              <a:ext cx="1679449" cy="1085850"/>
              <a:chOff x="666750" y="1287730"/>
              <a:chExt cx="1679449" cy="1085850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2E3DD98A-B3C2-45C5-A649-4366B037944C}"/>
                  </a:ext>
                </a:extLst>
              </p:cNvPr>
              <p:cNvGrpSpPr/>
              <p:nvPr/>
            </p:nvGrpSpPr>
            <p:grpSpPr>
              <a:xfrm>
                <a:off x="666750" y="1287730"/>
                <a:ext cx="839725" cy="1085850"/>
                <a:chOff x="1817623" y="1485900"/>
                <a:chExt cx="839725" cy="1085850"/>
              </a:xfrm>
            </p:grpSpPr>
            <p:sp>
              <p:nvSpPr>
                <p:cNvPr id="5" name="이등변 삼각형 4">
                  <a:extLst>
                    <a:ext uri="{FF2B5EF4-FFF2-40B4-BE49-F238E27FC236}">
                      <a16:creationId xmlns:a16="http://schemas.microsoft.com/office/drawing/2014/main" id="{EF648199-F37D-4DA9-9B26-9DE690E859B3}"/>
                    </a:ext>
                  </a:extLst>
                </p:cNvPr>
                <p:cNvSpPr/>
                <p:nvPr/>
              </p:nvSpPr>
              <p:spPr>
                <a:xfrm rot="10800000">
                  <a:off x="1817624" y="1485900"/>
                  <a:ext cx="839724" cy="723900"/>
                </a:xfrm>
                <a:prstGeom prst="triangl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" name="이등변 삼각형 5">
                  <a:extLst>
                    <a:ext uri="{FF2B5EF4-FFF2-40B4-BE49-F238E27FC236}">
                      <a16:creationId xmlns:a16="http://schemas.microsoft.com/office/drawing/2014/main" id="{4853E4E6-4ACF-43C6-A93D-80E2D1775B4D}"/>
                    </a:ext>
                  </a:extLst>
                </p:cNvPr>
                <p:cNvSpPr/>
                <p:nvPr/>
              </p:nvSpPr>
              <p:spPr>
                <a:xfrm>
                  <a:off x="1817623" y="1847850"/>
                  <a:ext cx="839724" cy="723900"/>
                </a:xfrm>
                <a:prstGeom prst="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34D5BAE6-862E-4A92-9066-1F9252A1E388}"/>
                  </a:ext>
                </a:extLst>
              </p:cNvPr>
              <p:cNvGrpSpPr/>
              <p:nvPr/>
            </p:nvGrpSpPr>
            <p:grpSpPr>
              <a:xfrm>
                <a:off x="1506474" y="1287730"/>
                <a:ext cx="839725" cy="1085850"/>
                <a:chOff x="1817623" y="1485900"/>
                <a:chExt cx="839725" cy="1085850"/>
              </a:xfrm>
            </p:grpSpPr>
            <p:sp>
              <p:nvSpPr>
                <p:cNvPr id="9" name="이등변 삼각형 8">
                  <a:extLst>
                    <a:ext uri="{FF2B5EF4-FFF2-40B4-BE49-F238E27FC236}">
                      <a16:creationId xmlns:a16="http://schemas.microsoft.com/office/drawing/2014/main" id="{D9CC29DB-A5DA-4F71-94B1-4529AE54369D}"/>
                    </a:ext>
                  </a:extLst>
                </p:cNvPr>
                <p:cNvSpPr/>
                <p:nvPr/>
              </p:nvSpPr>
              <p:spPr>
                <a:xfrm rot="10800000">
                  <a:off x="1817624" y="1485900"/>
                  <a:ext cx="839724" cy="723900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" name="이등변 삼각형 9">
                  <a:extLst>
                    <a:ext uri="{FF2B5EF4-FFF2-40B4-BE49-F238E27FC236}">
                      <a16:creationId xmlns:a16="http://schemas.microsoft.com/office/drawing/2014/main" id="{5F1AAED3-E599-42D9-ADA8-99E4DA037C74}"/>
                    </a:ext>
                  </a:extLst>
                </p:cNvPr>
                <p:cNvSpPr/>
                <p:nvPr/>
              </p:nvSpPr>
              <p:spPr>
                <a:xfrm>
                  <a:off x="1817623" y="1847850"/>
                  <a:ext cx="839724" cy="723900"/>
                </a:xfrm>
                <a:prstGeom prst="triangl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A96DAF32-A4DB-4DB0-BE14-F6792EAF3D89}"/>
                </a:ext>
              </a:extLst>
            </p:cNvPr>
            <p:cNvGrpSpPr/>
            <p:nvPr/>
          </p:nvGrpSpPr>
          <p:grpSpPr>
            <a:xfrm>
              <a:off x="819150" y="1440130"/>
              <a:ext cx="1679449" cy="1085850"/>
              <a:chOff x="666750" y="1287730"/>
              <a:chExt cx="1679449" cy="1085850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07745CA9-010F-41CC-9E39-AF51B814E5E7}"/>
                  </a:ext>
                </a:extLst>
              </p:cNvPr>
              <p:cNvGrpSpPr/>
              <p:nvPr/>
            </p:nvGrpSpPr>
            <p:grpSpPr>
              <a:xfrm>
                <a:off x="666750" y="1287730"/>
                <a:ext cx="839725" cy="1085850"/>
                <a:chOff x="1817623" y="1485900"/>
                <a:chExt cx="839725" cy="1085850"/>
              </a:xfrm>
            </p:grpSpPr>
            <p:sp>
              <p:nvSpPr>
                <p:cNvPr id="33" name="이등변 삼각형 32">
                  <a:extLst>
                    <a:ext uri="{FF2B5EF4-FFF2-40B4-BE49-F238E27FC236}">
                      <a16:creationId xmlns:a16="http://schemas.microsoft.com/office/drawing/2014/main" id="{844C5BA8-C5CD-40A7-952C-A53D7A3B7FB0}"/>
                    </a:ext>
                  </a:extLst>
                </p:cNvPr>
                <p:cNvSpPr/>
                <p:nvPr/>
              </p:nvSpPr>
              <p:spPr>
                <a:xfrm rot="10800000">
                  <a:off x="1817624" y="1485900"/>
                  <a:ext cx="839724" cy="723900"/>
                </a:xfrm>
                <a:prstGeom prst="triangl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이등변 삼각형 33">
                  <a:extLst>
                    <a:ext uri="{FF2B5EF4-FFF2-40B4-BE49-F238E27FC236}">
                      <a16:creationId xmlns:a16="http://schemas.microsoft.com/office/drawing/2014/main" id="{0E1327D6-3B8A-451C-9D25-3BD4791F2981}"/>
                    </a:ext>
                  </a:extLst>
                </p:cNvPr>
                <p:cNvSpPr/>
                <p:nvPr/>
              </p:nvSpPr>
              <p:spPr>
                <a:xfrm>
                  <a:off x="1817623" y="1847850"/>
                  <a:ext cx="839724" cy="723900"/>
                </a:xfrm>
                <a:prstGeom prst="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60A8638B-AD0E-40AA-8165-40F5F92962E2}"/>
                  </a:ext>
                </a:extLst>
              </p:cNvPr>
              <p:cNvGrpSpPr/>
              <p:nvPr/>
            </p:nvGrpSpPr>
            <p:grpSpPr>
              <a:xfrm>
                <a:off x="1506474" y="1287730"/>
                <a:ext cx="839725" cy="1085850"/>
                <a:chOff x="1817623" y="1485900"/>
                <a:chExt cx="839725" cy="1085850"/>
              </a:xfrm>
            </p:grpSpPr>
            <p:sp>
              <p:nvSpPr>
                <p:cNvPr id="31" name="이등변 삼각형 30">
                  <a:extLst>
                    <a:ext uri="{FF2B5EF4-FFF2-40B4-BE49-F238E27FC236}">
                      <a16:creationId xmlns:a16="http://schemas.microsoft.com/office/drawing/2014/main" id="{A673874D-6D0C-425D-B5FC-8C29FA607084}"/>
                    </a:ext>
                  </a:extLst>
                </p:cNvPr>
                <p:cNvSpPr/>
                <p:nvPr/>
              </p:nvSpPr>
              <p:spPr>
                <a:xfrm rot="10800000">
                  <a:off x="1817624" y="1485900"/>
                  <a:ext cx="839724" cy="723900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이등변 삼각형 31">
                  <a:extLst>
                    <a:ext uri="{FF2B5EF4-FFF2-40B4-BE49-F238E27FC236}">
                      <a16:creationId xmlns:a16="http://schemas.microsoft.com/office/drawing/2014/main" id="{031395FE-752F-47DC-B79E-D5334F871531}"/>
                    </a:ext>
                  </a:extLst>
                </p:cNvPr>
                <p:cNvSpPr/>
                <p:nvPr/>
              </p:nvSpPr>
              <p:spPr>
                <a:xfrm>
                  <a:off x="1817623" y="1847850"/>
                  <a:ext cx="839724" cy="723900"/>
                </a:xfrm>
                <a:prstGeom prst="triangl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186F52D8-5FFB-4A45-ACDE-2814904C5699}"/>
                </a:ext>
              </a:extLst>
            </p:cNvPr>
            <p:cNvGrpSpPr/>
            <p:nvPr/>
          </p:nvGrpSpPr>
          <p:grpSpPr>
            <a:xfrm>
              <a:off x="4178043" y="1440130"/>
              <a:ext cx="1679449" cy="1085850"/>
              <a:chOff x="666750" y="1287730"/>
              <a:chExt cx="1679449" cy="1085850"/>
            </a:xfrm>
          </p:grpSpPr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CFEC7B23-24B7-4A79-AF82-AC3B30EA4CD5}"/>
                  </a:ext>
                </a:extLst>
              </p:cNvPr>
              <p:cNvGrpSpPr/>
              <p:nvPr/>
            </p:nvGrpSpPr>
            <p:grpSpPr>
              <a:xfrm>
                <a:off x="666750" y="1287730"/>
                <a:ext cx="839725" cy="1085850"/>
                <a:chOff x="1817623" y="1485900"/>
                <a:chExt cx="839725" cy="1085850"/>
              </a:xfrm>
            </p:grpSpPr>
            <p:sp>
              <p:nvSpPr>
                <p:cNvPr id="40" name="이등변 삼각형 39">
                  <a:extLst>
                    <a:ext uri="{FF2B5EF4-FFF2-40B4-BE49-F238E27FC236}">
                      <a16:creationId xmlns:a16="http://schemas.microsoft.com/office/drawing/2014/main" id="{CBBEE241-BC23-4CFC-992C-CE7F253A87BA}"/>
                    </a:ext>
                  </a:extLst>
                </p:cNvPr>
                <p:cNvSpPr/>
                <p:nvPr/>
              </p:nvSpPr>
              <p:spPr>
                <a:xfrm rot="10800000">
                  <a:off x="1817624" y="1485900"/>
                  <a:ext cx="839724" cy="723900"/>
                </a:xfrm>
                <a:prstGeom prst="triangl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1" name="이등변 삼각형 40">
                  <a:extLst>
                    <a:ext uri="{FF2B5EF4-FFF2-40B4-BE49-F238E27FC236}">
                      <a16:creationId xmlns:a16="http://schemas.microsoft.com/office/drawing/2014/main" id="{60E8182E-490F-47C0-BD84-0F64E32D0478}"/>
                    </a:ext>
                  </a:extLst>
                </p:cNvPr>
                <p:cNvSpPr/>
                <p:nvPr/>
              </p:nvSpPr>
              <p:spPr>
                <a:xfrm>
                  <a:off x="1817623" y="1847850"/>
                  <a:ext cx="839724" cy="723900"/>
                </a:xfrm>
                <a:prstGeom prst="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CEDB02EE-C7C5-4DDA-BCC0-B0CD1DAF0989}"/>
                  </a:ext>
                </a:extLst>
              </p:cNvPr>
              <p:cNvGrpSpPr/>
              <p:nvPr/>
            </p:nvGrpSpPr>
            <p:grpSpPr>
              <a:xfrm>
                <a:off x="1506474" y="1287730"/>
                <a:ext cx="839725" cy="1085850"/>
                <a:chOff x="1817623" y="1485900"/>
                <a:chExt cx="839725" cy="1085850"/>
              </a:xfrm>
            </p:grpSpPr>
            <p:sp>
              <p:nvSpPr>
                <p:cNvPr id="38" name="이등변 삼각형 37">
                  <a:extLst>
                    <a:ext uri="{FF2B5EF4-FFF2-40B4-BE49-F238E27FC236}">
                      <a16:creationId xmlns:a16="http://schemas.microsoft.com/office/drawing/2014/main" id="{DF1D39B6-9113-449A-BD7C-DF707E9CAE4C}"/>
                    </a:ext>
                  </a:extLst>
                </p:cNvPr>
                <p:cNvSpPr/>
                <p:nvPr/>
              </p:nvSpPr>
              <p:spPr>
                <a:xfrm rot="10800000">
                  <a:off x="1817624" y="1485900"/>
                  <a:ext cx="839724" cy="723900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9" name="이등변 삼각형 38">
                  <a:extLst>
                    <a:ext uri="{FF2B5EF4-FFF2-40B4-BE49-F238E27FC236}">
                      <a16:creationId xmlns:a16="http://schemas.microsoft.com/office/drawing/2014/main" id="{EA859CF1-7BAB-4304-BF79-BC051A9A43A8}"/>
                    </a:ext>
                  </a:extLst>
                </p:cNvPr>
                <p:cNvSpPr/>
                <p:nvPr/>
              </p:nvSpPr>
              <p:spPr>
                <a:xfrm>
                  <a:off x="1817623" y="1847850"/>
                  <a:ext cx="839724" cy="723900"/>
                </a:xfrm>
                <a:prstGeom prst="triangl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A760C894-EB09-47B5-802C-70FA7C70C1FF}"/>
                </a:ext>
              </a:extLst>
            </p:cNvPr>
            <p:cNvGrpSpPr/>
            <p:nvPr/>
          </p:nvGrpSpPr>
          <p:grpSpPr>
            <a:xfrm>
              <a:off x="5857489" y="1440130"/>
              <a:ext cx="1679449" cy="1085850"/>
              <a:chOff x="666750" y="1287730"/>
              <a:chExt cx="1679449" cy="1085850"/>
            </a:xfrm>
          </p:grpSpPr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0811F963-F796-4860-A84C-B4BA4C4E422D}"/>
                  </a:ext>
                </a:extLst>
              </p:cNvPr>
              <p:cNvGrpSpPr/>
              <p:nvPr/>
            </p:nvGrpSpPr>
            <p:grpSpPr>
              <a:xfrm>
                <a:off x="666750" y="1287730"/>
                <a:ext cx="839725" cy="1085850"/>
                <a:chOff x="1817623" y="1485900"/>
                <a:chExt cx="839725" cy="1085850"/>
              </a:xfrm>
            </p:grpSpPr>
            <p:sp>
              <p:nvSpPr>
                <p:cNvPr id="47" name="이등변 삼각형 46">
                  <a:extLst>
                    <a:ext uri="{FF2B5EF4-FFF2-40B4-BE49-F238E27FC236}">
                      <a16:creationId xmlns:a16="http://schemas.microsoft.com/office/drawing/2014/main" id="{114776A6-B070-4234-B16C-A590DA1674E7}"/>
                    </a:ext>
                  </a:extLst>
                </p:cNvPr>
                <p:cNvSpPr/>
                <p:nvPr/>
              </p:nvSpPr>
              <p:spPr>
                <a:xfrm rot="10800000">
                  <a:off x="1817624" y="1485900"/>
                  <a:ext cx="839724" cy="723900"/>
                </a:xfrm>
                <a:prstGeom prst="triangl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8" name="이등변 삼각형 47">
                  <a:extLst>
                    <a:ext uri="{FF2B5EF4-FFF2-40B4-BE49-F238E27FC236}">
                      <a16:creationId xmlns:a16="http://schemas.microsoft.com/office/drawing/2014/main" id="{168BDBDC-6115-409A-8B4E-0931BF4C91AF}"/>
                    </a:ext>
                  </a:extLst>
                </p:cNvPr>
                <p:cNvSpPr/>
                <p:nvPr/>
              </p:nvSpPr>
              <p:spPr>
                <a:xfrm>
                  <a:off x="1817623" y="1847850"/>
                  <a:ext cx="839724" cy="723900"/>
                </a:xfrm>
                <a:prstGeom prst="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E1E688D1-10B2-49D4-90DF-298D5D4D2554}"/>
                  </a:ext>
                </a:extLst>
              </p:cNvPr>
              <p:cNvGrpSpPr/>
              <p:nvPr/>
            </p:nvGrpSpPr>
            <p:grpSpPr>
              <a:xfrm>
                <a:off x="1506474" y="1287730"/>
                <a:ext cx="839725" cy="1085850"/>
                <a:chOff x="1817623" y="1485900"/>
                <a:chExt cx="839725" cy="1085850"/>
              </a:xfrm>
            </p:grpSpPr>
            <p:sp>
              <p:nvSpPr>
                <p:cNvPr id="45" name="이등변 삼각형 44">
                  <a:extLst>
                    <a:ext uri="{FF2B5EF4-FFF2-40B4-BE49-F238E27FC236}">
                      <a16:creationId xmlns:a16="http://schemas.microsoft.com/office/drawing/2014/main" id="{C53DC604-2B17-4936-90BE-D803BFF47088}"/>
                    </a:ext>
                  </a:extLst>
                </p:cNvPr>
                <p:cNvSpPr/>
                <p:nvPr/>
              </p:nvSpPr>
              <p:spPr>
                <a:xfrm rot="10800000">
                  <a:off x="1817624" y="1485900"/>
                  <a:ext cx="839724" cy="723900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6" name="이등변 삼각형 45">
                  <a:extLst>
                    <a:ext uri="{FF2B5EF4-FFF2-40B4-BE49-F238E27FC236}">
                      <a16:creationId xmlns:a16="http://schemas.microsoft.com/office/drawing/2014/main" id="{0B2F94FB-C365-41E7-BD9D-5A78F43A19CA}"/>
                    </a:ext>
                  </a:extLst>
                </p:cNvPr>
                <p:cNvSpPr/>
                <p:nvPr/>
              </p:nvSpPr>
              <p:spPr>
                <a:xfrm>
                  <a:off x="1817623" y="1847850"/>
                  <a:ext cx="839724" cy="723900"/>
                </a:xfrm>
                <a:prstGeom prst="triangl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00838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1015845-D5ED-42C4-9E39-74228BAE7F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36" t="18604" r="9678" b="14667"/>
          <a:stretch/>
        </p:blipFill>
        <p:spPr>
          <a:xfrm>
            <a:off x="4887948" y="2331288"/>
            <a:ext cx="2590089" cy="259009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CEE537F-BD14-4572-9484-154AB0E2F979}"/>
              </a:ext>
            </a:extLst>
          </p:cNvPr>
          <p:cNvSpPr/>
          <p:nvPr/>
        </p:nvSpPr>
        <p:spPr>
          <a:xfrm>
            <a:off x="742950" y="114300"/>
            <a:ext cx="11449050" cy="3905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626F6D-84BA-42A4-9A02-245FA60B7947}"/>
              </a:ext>
            </a:extLst>
          </p:cNvPr>
          <p:cNvSpPr txBox="1"/>
          <p:nvPr/>
        </p:nvSpPr>
        <p:spPr>
          <a:xfrm>
            <a:off x="762744" y="106918"/>
            <a:ext cx="1402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6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향후과제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A5773F-C5DF-446A-A2F6-7FB2AA9DACE4}"/>
              </a:ext>
            </a:extLst>
          </p:cNvPr>
          <p:cNvSpPr txBox="1"/>
          <p:nvPr/>
        </p:nvSpPr>
        <p:spPr>
          <a:xfrm>
            <a:off x="96088" y="13549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004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3F39EB2-4851-4971-BC64-54AAF27F430B}"/>
              </a:ext>
            </a:extLst>
          </p:cNvPr>
          <p:cNvCxnSpPr/>
          <p:nvPr/>
        </p:nvCxnSpPr>
        <p:spPr>
          <a:xfrm>
            <a:off x="742950" y="1616149"/>
            <a:ext cx="114490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EA612A2-4F5C-45B0-8C92-4F54A0D68D95}"/>
              </a:ext>
            </a:extLst>
          </p:cNvPr>
          <p:cNvSpPr txBox="1"/>
          <p:nvPr/>
        </p:nvSpPr>
        <p:spPr>
          <a:xfrm>
            <a:off x="742950" y="706544"/>
            <a:ext cx="33538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 dirty="0"/>
              <a:t>통합과 도전</a:t>
            </a:r>
          </a:p>
        </p:txBody>
      </p:sp>
      <p:sp>
        <p:nvSpPr>
          <p:cNvPr id="464" name="타원 463">
            <a:extLst>
              <a:ext uri="{FF2B5EF4-FFF2-40B4-BE49-F238E27FC236}">
                <a16:creationId xmlns:a16="http://schemas.microsoft.com/office/drawing/2014/main" id="{5D79FB61-E922-42AC-816B-3DAB04E3C90C}"/>
              </a:ext>
            </a:extLst>
          </p:cNvPr>
          <p:cNvSpPr/>
          <p:nvPr/>
        </p:nvSpPr>
        <p:spPr>
          <a:xfrm>
            <a:off x="9032950" y="2331296"/>
            <a:ext cx="2590089" cy="259008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74F8A66-2AD1-452E-8B97-20F65856D417}"/>
              </a:ext>
            </a:extLst>
          </p:cNvPr>
          <p:cNvSpPr/>
          <p:nvPr/>
        </p:nvSpPr>
        <p:spPr>
          <a:xfrm>
            <a:off x="742950" y="2331288"/>
            <a:ext cx="2590089" cy="259008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E83D7FDE-86BB-4424-A5AE-C7FB00B992D4}"/>
              </a:ext>
            </a:extLst>
          </p:cNvPr>
          <p:cNvGrpSpPr/>
          <p:nvPr/>
        </p:nvGrpSpPr>
        <p:grpSpPr>
          <a:xfrm>
            <a:off x="3645616" y="3458272"/>
            <a:ext cx="929756" cy="336113"/>
            <a:chOff x="3204412" y="3690544"/>
            <a:chExt cx="1417697" cy="512507"/>
          </a:xfrm>
        </p:grpSpPr>
        <p:sp>
          <p:nvSpPr>
            <p:cNvPr id="126" name="이등변 삼각형 125">
              <a:extLst>
                <a:ext uri="{FF2B5EF4-FFF2-40B4-BE49-F238E27FC236}">
                  <a16:creationId xmlns:a16="http://schemas.microsoft.com/office/drawing/2014/main" id="{EC2A424A-3634-43AC-BDBD-45861B5F5E86}"/>
                </a:ext>
              </a:extLst>
            </p:cNvPr>
            <p:cNvSpPr/>
            <p:nvPr/>
          </p:nvSpPr>
          <p:spPr>
            <a:xfrm rot="5400000">
              <a:off x="4144949" y="3725891"/>
              <a:ext cx="512505" cy="441815"/>
            </a:xfrm>
            <a:prstGeom prst="triangle">
              <a:avLst/>
            </a:prstGeom>
            <a:solidFill>
              <a:schemeClr val="accent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6" name="이등변 삼각형 465">
              <a:extLst>
                <a:ext uri="{FF2B5EF4-FFF2-40B4-BE49-F238E27FC236}">
                  <a16:creationId xmlns:a16="http://schemas.microsoft.com/office/drawing/2014/main" id="{42265E90-58CE-4771-A035-4000D14B2884}"/>
                </a:ext>
              </a:extLst>
            </p:cNvPr>
            <p:cNvSpPr/>
            <p:nvPr/>
          </p:nvSpPr>
          <p:spPr>
            <a:xfrm rot="5400000">
              <a:off x="3657008" y="3725890"/>
              <a:ext cx="512505" cy="441815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3" name="이등변 삼각형 472">
              <a:extLst>
                <a:ext uri="{FF2B5EF4-FFF2-40B4-BE49-F238E27FC236}">
                  <a16:creationId xmlns:a16="http://schemas.microsoft.com/office/drawing/2014/main" id="{D784BE1D-413F-4DD9-B8B9-200212C2C7E5}"/>
                </a:ext>
              </a:extLst>
            </p:cNvPr>
            <p:cNvSpPr/>
            <p:nvPr/>
          </p:nvSpPr>
          <p:spPr>
            <a:xfrm rot="5400000">
              <a:off x="3169067" y="3725889"/>
              <a:ext cx="512505" cy="441815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79" name="그룹 578">
            <a:extLst>
              <a:ext uri="{FF2B5EF4-FFF2-40B4-BE49-F238E27FC236}">
                <a16:creationId xmlns:a16="http://schemas.microsoft.com/office/drawing/2014/main" id="{84DC4DA6-D674-4117-8D0A-F79FB079F07D}"/>
              </a:ext>
            </a:extLst>
          </p:cNvPr>
          <p:cNvGrpSpPr/>
          <p:nvPr/>
        </p:nvGrpSpPr>
        <p:grpSpPr>
          <a:xfrm>
            <a:off x="7790616" y="3452817"/>
            <a:ext cx="929756" cy="336113"/>
            <a:chOff x="3204412" y="3690544"/>
            <a:chExt cx="1417697" cy="512507"/>
          </a:xfrm>
        </p:grpSpPr>
        <p:sp>
          <p:nvSpPr>
            <p:cNvPr id="580" name="이등변 삼각형 579">
              <a:extLst>
                <a:ext uri="{FF2B5EF4-FFF2-40B4-BE49-F238E27FC236}">
                  <a16:creationId xmlns:a16="http://schemas.microsoft.com/office/drawing/2014/main" id="{DCC09C92-324F-415B-A7BD-960E70DD81F4}"/>
                </a:ext>
              </a:extLst>
            </p:cNvPr>
            <p:cNvSpPr/>
            <p:nvPr/>
          </p:nvSpPr>
          <p:spPr>
            <a:xfrm rot="5400000">
              <a:off x="4144949" y="3725891"/>
              <a:ext cx="512505" cy="441815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1" name="이등변 삼각형 580">
              <a:extLst>
                <a:ext uri="{FF2B5EF4-FFF2-40B4-BE49-F238E27FC236}">
                  <a16:creationId xmlns:a16="http://schemas.microsoft.com/office/drawing/2014/main" id="{BEA187F2-99C9-4B58-B672-CCD3A35613BF}"/>
                </a:ext>
              </a:extLst>
            </p:cNvPr>
            <p:cNvSpPr/>
            <p:nvPr/>
          </p:nvSpPr>
          <p:spPr>
            <a:xfrm rot="5400000">
              <a:off x="3657008" y="3725890"/>
              <a:ext cx="512505" cy="441815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2" name="이등변 삼각형 581">
              <a:extLst>
                <a:ext uri="{FF2B5EF4-FFF2-40B4-BE49-F238E27FC236}">
                  <a16:creationId xmlns:a16="http://schemas.microsoft.com/office/drawing/2014/main" id="{E2D8F1A7-E417-46FD-BE19-74E82DE302D4}"/>
                </a:ext>
              </a:extLst>
            </p:cNvPr>
            <p:cNvSpPr/>
            <p:nvPr/>
          </p:nvSpPr>
          <p:spPr>
            <a:xfrm rot="5400000">
              <a:off x="3169067" y="3725889"/>
              <a:ext cx="512505" cy="441815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83" name="TextBox 582">
            <a:extLst>
              <a:ext uri="{FF2B5EF4-FFF2-40B4-BE49-F238E27FC236}">
                <a16:creationId xmlns:a16="http://schemas.microsoft.com/office/drawing/2014/main" id="{352BCF92-2049-4F02-A123-6EE22C2B2328}"/>
              </a:ext>
            </a:extLst>
          </p:cNvPr>
          <p:cNvSpPr txBox="1"/>
          <p:nvPr/>
        </p:nvSpPr>
        <p:spPr>
          <a:xfrm>
            <a:off x="5863034" y="5141638"/>
            <a:ext cx="6399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완</a:t>
            </a:r>
            <a:endParaRPr lang="en-US" altLang="ko-KR" sz="40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성</a:t>
            </a:r>
          </a:p>
        </p:txBody>
      </p:sp>
      <p:sp>
        <p:nvSpPr>
          <p:cNvPr id="584" name="TextBox 583">
            <a:extLst>
              <a:ext uri="{FF2B5EF4-FFF2-40B4-BE49-F238E27FC236}">
                <a16:creationId xmlns:a16="http://schemas.microsoft.com/office/drawing/2014/main" id="{532E26E7-8EF6-4C96-B1E2-25087DB74ACD}"/>
              </a:ext>
            </a:extLst>
          </p:cNvPr>
          <p:cNvSpPr txBox="1"/>
          <p:nvPr/>
        </p:nvSpPr>
        <p:spPr>
          <a:xfrm>
            <a:off x="1619076" y="5138537"/>
            <a:ext cx="8378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통합</a:t>
            </a:r>
          </a:p>
        </p:txBody>
      </p:sp>
      <p:sp>
        <p:nvSpPr>
          <p:cNvPr id="585" name="TextBox 584">
            <a:extLst>
              <a:ext uri="{FF2B5EF4-FFF2-40B4-BE49-F238E27FC236}">
                <a16:creationId xmlns:a16="http://schemas.microsoft.com/office/drawing/2014/main" id="{E8FB89BD-E155-4AEE-96F6-AF35265DD164}"/>
              </a:ext>
            </a:extLst>
          </p:cNvPr>
          <p:cNvSpPr txBox="1"/>
          <p:nvPr/>
        </p:nvSpPr>
        <p:spPr>
          <a:xfrm>
            <a:off x="10019255" y="5138537"/>
            <a:ext cx="6174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도</a:t>
            </a:r>
            <a:endParaRPr lang="en-US" altLang="ko-KR" sz="40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196291-2887-41E8-BFCC-7B725C387CCA}"/>
              </a:ext>
            </a:extLst>
          </p:cNvPr>
          <p:cNvSpPr txBox="1"/>
          <p:nvPr/>
        </p:nvSpPr>
        <p:spPr>
          <a:xfrm>
            <a:off x="2047518" y="3053060"/>
            <a:ext cx="1114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atin typeface="카카오 Bold" panose="020B0600000101010101" pitchFamily="50" charset="-127"/>
                <a:ea typeface="카카오 Bold" panose="020B0600000101010101" pitchFamily="50" charset="-127"/>
              </a:rPr>
              <a:t>UI</a:t>
            </a:r>
            <a:endParaRPr lang="ko-KR" altLang="en-US" sz="2400" b="1" dirty="0">
              <a:latin typeface="카카오 Bold" panose="020B0600000101010101" pitchFamily="50" charset="-127"/>
              <a:ea typeface="카카오 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BDC446-6CF3-495C-9906-8EA1E9E08960}"/>
              </a:ext>
            </a:extLst>
          </p:cNvPr>
          <p:cNvSpPr txBox="1"/>
          <p:nvPr/>
        </p:nvSpPr>
        <p:spPr>
          <a:xfrm>
            <a:off x="894096" y="3053060"/>
            <a:ext cx="1114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latin typeface="카카오 Bold" panose="020B0600000101010101" pitchFamily="50" charset="-127"/>
                <a:ea typeface="카카오 Bold" panose="020B0600000101010101" pitchFamily="50" charset="-127"/>
              </a:rPr>
              <a:t>앱코딩</a:t>
            </a:r>
            <a:endParaRPr lang="ko-KR" altLang="en-US" sz="2400" b="1" dirty="0">
              <a:latin typeface="카카오 Bold" panose="020B0600000101010101" pitchFamily="50" charset="-127"/>
              <a:ea typeface="카카오 Bold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F014CE4-1C51-4337-9BBE-CD34692FD5A3}"/>
              </a:ext>
            </a:extLst>
          </p:cNvPr>
          <p:cNvSpPr txBox="1"/>
          <p:nvPr/>
        </p:nvSpPr>
        <p:spPr>
          <a:xfrm>
            <a:off x="1989828" y="3630498"/>
            <a:ext cx="11147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카카오 Bold" panose="020B0600000101010101" pitchFamily="50" charset="-127"/>
                <a:ea typeface="카카오 Bold" panose="020B0600000101010101" pitchFamily="50" charset="-127"/>
              </a:rPr>
              <a:t>세부</a:t>
            </a:r>
            <a:endParaRPr lang="en-US" altLang="ko-KR" sz="2400" b="1" dirty="0">
              <a:latin typeface="카카오 Bold" panose="020B0600000101010101" pitchFamily="50" charset="-127"/>
              <a:ea typeface="카카오 Bold" panose="020B0600000101010101" pitchFamily="50" charset="-127"/>
            </a:endParaRPr>
          </a:p>
          <a:p>
            <a:pPr algn="ctr"/>
            <a:r>
              <a:rPr lang="ko-KR" altLang="en-US" sz="2400" b="1" dirty="0">
                <a:latin typeface="카카오 Bold" panose="020B0600000101010101" pitchFamily="50" charset="-127"/>
                <a:ea typeface="카카오 Bold" panose="020B0600000101010101" pitchFamily="50" charset="-127"/>
              </a:rPr>
              <a:t>디자인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FDBCCA4-9056-4096-967F-B663F433E92B}"/>
              </a:ext>
            </a:extLst>
          </p:cNvPr>
          <p:cNvSpPr txBox="1"/>
          <p:nvPr/>
        </p:nvSpPr>
        <p:spPr>
          <a:xfrm>
            <a:off x="1107787" y="3630498"/>
            <a:ext cx="837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latin typeface="카카오 Bold" panose="020B0600000101010101" pitchFamily="50" charset="-127"/>
                <a:ea typeface="카카오 Bold" panose="020B0600000101010101" pitchFamily="50" charset="-127"/>
              </a:rPr>
              <a:t>아두이노</a:t>
            </a:r>
            <a:endParaRPr lang="ko-KR" altLang="en-US" sz="2400" b="1" dirty="0">
              <a:latin typeface="카카오 Bold" panose="020B0600000101010101" pitchFamily="50" charset="-127"/>
              <a:ea typeface="카카오 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AD7830-9532-4A48-AC05-0C7051A236A4}"/>
              </a:ext>
            </a:extLst>
          </p:cNvPr>
          <p:cNvSpPr txBox="1"/>
          <p:nvPr/>
        </p:nvSpPr>
        <p:spPr>
          <a:xfrm>
            <a:off x="9626881" y="2996187"/>
            <a:ext cx="1402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카카오 Bold" panose="020B0600000101010101" pitchFamily="50" charset="-127"/>
                <a:ea typeface="카카오 Bold" panose="020B0600000101010101" pitchFamily="50" charset="-127"/>
              </a:rPr>
              <a:t>와이파이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6021E9D-3757-48B2-9B25-86CA6EBE5EF9}"/>
              </a:ext>
            </a:extLst>
          </p:cNvPr>
          <p:cNvSpPr txBox="1"/>
          <p:nvPr/>
        </p:nvSpPr>
        <p:spPr>
          <a:xfrm>
            <a:off x="9626880" y="3788929"/>
            <a:ext cx="1402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카카오 Bold" panose="020B0600000101010101" pitchFamily="50" charset="-127"/>
                <a:ea typeface="카카오 Bold" panose="020B0600000101010101" pitchFamily="50" charset="-127"/>
              </a:rPr>
              <a:t>추가기능</a:t>
            </a:r>
          </a:p>
        </p:txBody>
      </p:sp>
      <p:sp>
        <p:nvSpPr>
          <p:cNvPr id="5" name="더하기 기호 4">
            <a:extLst>
              <a:ext uri="{FF2B5EF4-FFF2-40B4-BE49-F238E27FC236}">
                <a16:creationId xmlns:a16="http://schemas.microsoft.com/office/drawing/2014/main" id="{BC06E6D6-EF30-4D3A-BB0E-456A352614E4}"/>
              </a:ext>
            </a:extLst>
          </p:cNvPr>
          <p:cNvSpPr/>
          <p:nvPr/>
        </p:nvSpPr>
        <p:spPr>
          <a:xfrm>
            <a:off x="1800225" y="3382748"/>
            <a:ext cx="443558" cy="46166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73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horzBrick">
          <a:fgClr>
            <a:schemeClr val="accent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A0F3021-4E97-4A26-B830-959D8D00A7D0}"/>
              </a:ext>
            </a:extLst>
          </p:cNvPr>
          <p:cNvSpPr/>
          <p:nvPr/>
        </p:nvSpPr>
        <p:spPr>
          <a:xfrm>
            <a:off x="308344" y="290780"/>
            <a:ext cx="11578856" cy="62764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6DDAC9-DC1E-4705-95FF-D7828587A22C}"/>
              </a:ext>
            </a:extLst>
          </p:cNvPr>
          <p:cNvSpPr txBox="1"/>
          <p:nvPr/>
        </p:nvSpPr>
        <p:spPr>
          <a:xfrm>
            <a:off x="3595539" y="3044279"/>
            <a:ext cx="50009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spc="1400" dirty="0">
                <a:solidFill>
                  <a:schemeClr val="bg1"/>
                </a:solidFill>
              </a:rPr>
              <a:t>Thank You!</a:t>
            </a:r>
            <a:endParaRPr lang="ko-KR" altLang="en-US" sz="4400" b="1" spc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102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Check">
          <a:fgClr>
            <a:schemeClr val="accent1"/>
          </a:fgClr>
          <a:bgClr>
            <a:schemeClr val="accent1">
              <a:lumMod val="25000"/>
              <a:lumOff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29E79E2-A22C-4617-9659-8938B091618B}"/>
              </a:ext>
            </a:extLst>
          </p:cNvPr>
          <p:cNvSpPr/>
          <p:nvPr/>
        </p:nvSpPr>
        <p:spPr>
          <a:xfrm>
            <a:off x="308344" y="290780"/>
            <a:ext cx="11578856" cy="6276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43589E-2596-447F-B247-9D2F05519D67}"/>
              </a:ext>
            </a:extLst>
          </p:cNvPr>
          <p:cNvSpPr txBox="1"/>
          <p:nvPr/>
        </p:nvSpPr>
        <p:spPr>
          <a:xfrm>
            <a:off x="666750" y="58697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목차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17D8AFE-89F3-47B6-857E-9895F35602D0}"/>
              </a:ext>
            </a:extLst>
          </p:cNvPr>
          <p:cNvGrpSpPr/>
          <p:nvPr/>
        </p:nvGrpSpPr>
        <p:grpSpPr>
          <a:xfrm flipV="1">
            <a:off x="9312460" y="290780"/>
            <a:ext cx="2417319" cy="347859"/>
            <a:chOff x="666750" y="1287730"/>
            <a:chExt cx="5878069" cy="1085850"/>
          </a:xfrm>
          <a:solidFill>
            <a:schemeClr val="accent4"/>
          </a:solidFill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9FF8B0E0-1FAA-474D-A278-F7A5595A1982}"/>
                </a:ext>
              </a:extLst>
            </p:cNvPr>
            <p:cNvGrpSpPr/>
            <p:nvPr/>
          </p:nvGrpSpPr>
          <p:grpSpPr>
            <a:xfrm>
              <a:off x="666750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26" name="이등변 삼각형 25">
                <a:extLst>
                  <a:ext uri="{FF2B5EF4-FFF2-40B4-BE49-F238E27FC236}">
                    <a16:creationId xmlns:a16="http://schemas.microsoft.com/office/drawing/2014/main" id="{6D61E00D-1D18-4E45-87CD-708A755F0861}"/>
                  </a:ext>
                </a:extLst>
              </p:cNvPr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이등변 삼각형 26">
                <a:extLst>
                  <a:ext uri="{FF2B5EF4-FFF2-40B4-BE49-F238E27FC236}">
                    <a16:creationId xmlns:a16="http://schemas.microsoft.com/office/drawing/2014/main" id="{978568F4-D3D1-4B57-BB31-D9ECB81249BC}"/>
                  </a:ext>
                </a:extLst>
              </p:cNvPr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0FD0220-3116-4805-941F-15F878320B9B}"/>
                </a:ext>
              </a:extLst>
            </p:cNvPr>
            <p:cNvGrpSpPr/>
            <p:nvPr/>
          </p:nvGrpSpPr>
          <p:grpSpPr>
            <a:xfrm>
              <a:off x="1506474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24" name="이등변 삼각형 23">
                <a:extLst>
                  <a:ext uri="{FF2B5EF4-FFF2-40B4-BE49-F238E27FC236}">
                    <a16:creationId xmlns:a16="http://schemas.microsoft.com/office/drawing/2014/main" id="{749025A9-5655-4E2C-97CB-D7307F654BF4}"/>
                  </a:ext>
                </a:extLst>
              </p:cNvPr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DA49957B-398B-4F39-8F3D-648F488E7A21}"/>
                  </a:ext>
                </a:extLst>
              </p:cNvPr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7F339958-E2C5-4AB2-BD50-82D95C3D0C17}"/>
                </a:ext>
              </a:extLst>
            </p:cNvPr>
            <p:cNvGrpSpPr/>
            <p:nvPr/>
          </p:nvGrpSpPr>
          <p:grpSpPr>
            <a:xfrm>
              <a:off x="2346198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22" name="이등변 삼각형 21">
                <a:extLst>
                  <a:ext uri="{FF2B5EF4-FFF2-40B4-BE49-F238E27FC236}">
                    <a16:creationId xmlns:a16="http://schemas.microsoft.com/office/drawing/2014/main" id="{1DCDBFE1-DDC8-456E-8A19-B8FE3F290FFF}"/>
                  </a:ext>
                </a:extLst>
              </p:cNvPr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이등변 삼각형 22">
                <a:extLst>
                  <a:ext uri="{FF2B5EF4-FFF2-40B4-BE49-F238E27FC236}">
                    <a16:creationId xmlns:a16="http://schemas.microsoft.com/office/drawing/2014/main" id="{3FAB73BE-B000-41AC-A5F8-F0F00E297EEE}"/>
                  </a:ext>
                </a:extLst>
              </p:cNvPr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C70DFB9D-86D1-489C-9708-C1D85C9D50A9}"/>
                </a:ext>
              </a:extLst>
            </p:cNvPr>
            <p:cNvGrpSpPr/>
            <p:nvPr/>
          </p:nvGrpSpPr>
          <p:grpSpPr>
            <a:xfrm>
              <a:off x="3185922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B384FC9F-57F2-4AF1-9943-F904B7A33B54}"/>
                  </a:ext>
                </a:extLst>
              </p:cNvPr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FD23CFD5-0147-4B17-B434-3919F6DB5039}"/>
                  </a:ext>
                </a:extLst>
              </p:cNvPr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C4CAA564-59D4-47A9-93DB-A4C048CCD191}"/>
                </a:ext>
              </a:extLst>
            </p:cNvPr>
            <p:cNvGrpSpPr/>
            <p:nvPr/>
          </p:nvGrpSpPr>
          <p:grpSpPr>
            <a:xfrm>
              <a:off x="4025646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3277AA84-1F63-4B4C-B554-7485F3AD5452}"/>
                  </a:ext>
                </a:extLst>
              </p:cNvPr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이등변 삼각형 18">
                <a:extLst>
                  <a:ext uri="{FF2B5EF4-FFF2-40B4-BE49-F238E27FC236}">
                    <a16:creationId xmlns:a16="http://schemas.microsoft.com/office/drawing/2014/main" id="{5AA98B5D-2B98-4B48-BA00-4EBB1329002D}"/>
                  </a:ext>
                </a:extLst>
              </p:cNvPr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2C2542BD-4B1E-4CBC-B957-81116B156289}"/>
                </a:ext>
              </a:extLst>
            </p:cNvPr>
            <p:cNvGrpSpPr/>
            <p:nvPr/>
          </p:nvGrpSpPr>
          <p:grpSpPr>
            <a:xfrm>
              <a:off x="4865370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16" name="이등변 삼각형 15">
                <a:extLst>
                  <a:ext uri="{FF2B5EF4-FFF2-40B4-BE49-F238E27FC236}">
                    <a16:creationId xmlns:a16="http://schemas.microsoft.com/office/drawing/2014/main" id="{048987BD-3C44-4935-8BB5-C387823E9692}"/>
                  </a:ext>
                </a:extLst>
              </p:cNvPr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A2E11821-9719-46E1-A840-D4670966445C}"/>
                  </a:ext>
                </a:extLst>
              </p:cNvPr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51457DC7-B8AD-4CD8-8F40-36080E70189D}"/>
                </a:ext>
              </a:extLst>
            </p:cNvPr>
            <p:cNvGrpSpPr/>
            <p:nvPr/>
          </p:nvGrpSpPr>
          <p:grpSpPr>
            <a:xfrm>
              <a:off x="5705094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FE69E1FE-5632-4F47-8DE5-C30411B62763}"/>
                  </a:ext>
                </a:extLst>
              </p:cNvPr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E38A0F26-D6AB-41D2-8722-EBA3BBCBFDFA}"/>
                  </a:ext>
                </a:extLst>
              </p:cNvPr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6A2BBF9-839A-48AB-AA07-BED6F7381D14}"/>
              </a:ext>
            </a:extLst>
          </p:cNvPr>
          <p:cNvGrpSpPr/>
          <p:nvPr/>
        </p:nvGrpSpPr>
        <p:grpSpPr>
          <a:xfrm>
            <a:off x="767193" y="1769836"/>
            <a:ext cx="3078077" cy="523220"/>
            <a:chOff x="767193" y="1769836"/>
            <a:chExt cx="3078077" cy="523220"/>
          </a:xfrm>
        </p:grpSpPr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A21F74C2-3314-4455-832C-468670284D94}"/>
                </a:ext>
              </a:extLst>
            </p:cNvPr>
            <p:cNvSpPr/>
            <p:nvPr/>
          </p:nvSpPr>
          <p:spPr>
            <a:xfrm rot="5400000">
              <a:off x="739847" y="1860532"/>
              <a:ext cx="396520" cy="341828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BB9F5E2-4443-49DC-A478-E15DAFC0E624}"/>
                </a:ext>
              </a:extLst>
            </p:cNvPr>
            <p:cNvSpPr txBox="1"/>
            <p:nvPr/>
          </p:nvSpPr>
          <p:spPr>
            <a:xfrm>
              <a:off x="1265718" y="1769836"/>
              <a:ext cx="25795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01 </a:t>
              </a:r>
              <a:r>
                <a:rPr lang="ko-KR" altLang="en-US" sz="2800" b="1" dirty="0">
                  <a:solidFill>
                    <a:schemeClr val="bg1"/>
                  </a:solidFill>
                </a:rPr>
                <a:t>스마트 창문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807769F8-19F2-4FE9-A100-113C90BC1ACE}"/>
              </a:ext>
            </a:extLst>
          </p:cNvPr>
          <p:cNvGrpSpPr/>
          <p:nvPr/>
        </p:nvGrpSpPr>
        <p:grpSpPr>
          <a:xfrm>
            <a:off x="767193" y="2664117"/>
            <a:ext cx="3078077" cy="523220"/>
            <a:chOff x="767193" y="1769836"/>
            <a:chExt cx="3078077" cy="523220"/>
          </a:xfrm>
        </p:grpSpPr>
        <p:sp>
          <p:nvSpPr>
            <p:cNvPr id="37" name="이등변 삼각형 36">
              <a:extLst>
                <a:ext uri="{FF2B5EF4-FFF2-40B4-BE49-F238E27FC236}">
                  <a16:creationId xmlns:a16="http://schemas.microsoft.com/office/drawing/2014/main" id="{6DE3EF07-C6F0-4B99-8DF4-48C1A71893C7}"/>
                </a:ext>
              </a:extLst>
            </p:cNvPr>
            <p:cNvSpPr/>
            <p:nvPr/>
          </p:nvSpPr>
          <p:spPr>
            <a:xfrm rot="5400000">
              <a:off x="739847" y="1860532"/>
              <a:ext cx="396520" cy="341828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4C3F325-5211-4E7D-ABAA-4795A1CDD428}"/>
                </a:ext>
              </a:extLst>
            </p:cNvPr>
            <p:cNvSpPr txBox="1"/>
            <p:nvPr/>
          </p:nvSpPr>
          <p:spPr>
            <a:xfrm>
              <a:off x="1265718" y="1769836"/>
              <a:ext cx="25795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02 </a:t>
              </a:r>
              <a:r>
                <a:rPr lang="ko-KR" altLang="en-US" sz="2800" b="1" dirty="0">
                  <a:solidFill>
                    <a:schemeClr val="bg1"/>
                  </a:solidFill>
                </a:rPr>
                <a:t>외부 디자인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64A7EA66-F724-4DB6-8739-D2287CB4A836}"/>
              </a:ext>
            </a:extLst>
          </p:cNvPr>
          <p:cNvGrpSpPr/>
          <p:nvPr/>
        </p:nvGrpSpPr>
        <p:grpSpPr>
          <a:xfrm>
            <a:off x="767193" y="3558398"/>
            <a:ext cx="3994995" cy="523220"/>
            <a:chOff x="767193" y="1769836"/>
            <a:chExt cx="3994995" cy="523220"/>
          </a:xfrm>
        </p:grpSpPr>
        <p:sp>
          <p:nvSpPr>
            <p:cNvPr id="40" name="이등변 삼각형 39">
              <a:extLst>
                <a:ext uri="{FF2B5EF4-FFF2-40B4-BE49-F238E27FC236}">
                  <a16:creationId xmlns:a16="http://schemas.microsoft.com/office/drawing/2014/main" id="{5DCF1D13-A9E0-4821-AFA8-27032E4951C7}"/>
                </a:ext>
              </a:extLst>
            </p:cNvPr>
            <p:cNvSpPr/>
            <p:nvPr/>
          </p:nvSpPr>
          <p:spPr>
            <a:xfrm rot="5400000">
              <a:off x="739847" y="1860532"/>
              <a:ext cx="396520" cy="341828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BDD08B7-E0C1-428A-BFF7-08AAEF7197D5}"/>
                </a:ext>
              </a:extLst>
            </p:cNvPr>
            <p:cNvSpPr txBox="1"/>
            <p:nvPr/>
          </p:nvSpPr>
          <p:spPr>
            <a:xfrm>
              <a:off x="1265718" y="1769836"/>
              <a:ext cx="34964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03 </a:t>
              </a:r>
              <a:r>
                <a:rPr lang="ko-KR" altLang="en-US" sz="2800" b="1" dirty="0">
                  <a:solidFill>
                    <a:schemeClr val="bg1"/>
                  </a:solidFill>
                </a:rPr>
                <a:t>앱 기능 및 디자인</a:t>
              </a:r>
            </a:p>
          </p:txBody>
        </p:sp>
      </p:grpSp>
      <p:pic>
        <p:nvPicPr>
          <p:cNvPr id="49" name="그림 48">
            <a:extLst>
              <a:ext uri="{FF2B5EF4-FFF2-40B4-BE49-F238E27FC236}">
                <a16:creationId xmlns:a16="http://schemas.microsoft.com/office/drawing/2014/main" id="{1B183E29-1F28-4FA1-90C2-788EB47C3A4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16873" y="0"/>
            <a:ext cx="5487054" cy="6858000"/>
          </a:xfrm>
          <a:prstGeom prst="diamond">
            <a:avLst/>
          </a:prstGeom>
        </p:spPr>
      </p:pic>
      <p:sp>
        <p:nvSpPr>
          <p:cNvPr id="29" name="순서도: 판단 28">
            <a:extLst>
              <a:ext uri="{FF2B5EF4-FFF2-40B4-BE49-F238E27FC236}">
                <a16:creationId xmlns:a16="http://schemas.microsoft.com/office/drawing/2014/main" id="{3C866C85-28DF-4AD3-8A69-EEAC5E019F48}"/>
              </a:ext>
            </a:extLst>
          </p:cNvPr>
          <p:cNvSpPr/>
          <p:nvPr/>
        </p:nvSpPr>
        <p:spPr>
          <a:xfrm>
            <a:off x="6704947" y="-1"/>
            <a:ext cx="5487054" cy="6857999"/>
          </a:xfrm>
          <a:prstGeom prst="flowChartDecision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675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5">
          <a:fgClr>
            <a:schemeClr val="accent2"/>
          </a:fgClr>
          <a:bgClr>
            <a:schemeClr val="accent6">
              <a:lumMod val="20000"/>
              <a:lumOff val="8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899DC0C4-59A0-4BD0-B622-5238EDA1FEA4}"/>
              </a:ext>
            </a:extLst>
          </p:cNvPr>
          <p:cNvSpPr/>
          <p:nvPr/>
        </p:nvSpPr>
        <p:spPr>
          <a:xfrm rot="10800000">
            <a:off x="1843086" y="0"/>
            <a:ext cx="8505825" cy="404812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29" r="-229"/>
          <a:stretch/>
        </p:blipFill>
        <p:spPr>
          <a:xfrm>
            <a:off x="1843087" y="2809875"/>
            <a:ext cx="8505825" cy="4048125"/>
          </a:xfrm>
          <a:prstGeom prst="triangle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B1C086-CA6C-42A9-9DBA-E4B8A7EF00B7}"/>
              </a:ext>
            </a:extLst>
          </p:cNvPr>
          <p:cNvSpPr txBox="1"/>
          <p:nvPr/>
        </p:nvSpPr>
        <p:spPr>
          <a:xfrm>
            <a:off x="3753049" y="255328"/>
            <a:ext cx="468589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</a:rPr>
              <a:t>SMART</a:t>
            </a:r>
          </a:p>
          <a:p>
            <a:pPr algn="ctr"/>
            <a:r>
              <a:rPr lang="en-US" altLang="ko-KR" sz="8000" b="1" dirty="0">
                <a:solidFill>
                  <a:schemeClr val="bg1"/>
                </a:solidFill>
              </a:rPr>
              <a:t>WINDOW</a:t>
            </a:r>
            <a:endParaRPr lang="ko-KR" altLang="en-US" sz="80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B4E1A7-3350-42F6-B54E-976E6AD7B2DB}"/>
              </a:ext>
            </a:extLst>
          </p:cNvPr>
          <p:cNvSpPr txBox="1"/>
          <p:nvPr/>
        </p:nvSpPr>
        <p:spPr>
          <a:xfrm>
            <a:off x="7485050" y="2921168"/>
            <a:ext cx="42450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/>
              <a:t>스마트 창문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3B5945-B6EC-4A13-90F4-CA95FDFCF0CC}"/>
              </a:ext>
            </a:extLst>
          </p:cNvPr>
          <p:cNvSpPr txBox="1"/>
          <p:nvPr/>
        </p:nvSpPr>
        <p:spPr>
          <a:xfrm>
            <a:off x="1601785" y="2921168"/>
            <a:ext cx="28638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 dirty="0"/>
              <a:t>PART 1</a:t>
            </a:r>
            <a:endParaRPr lang="ko-KR" altLang="en-US" sz="6000" b="1" dirty="0"/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E8087E79-ACBE-4A09-B2D6-BF8809FAFC63}"/>
              </a:ext>
            </a:extLst>
          </p:cNvPr>
          <p:cNvSpPr/>
          <p:nvPr/>
        </p:nvSpPr>
        <p:spPr>
          <a:xfrm>
            <a:off x="1843084" y="2809873"/>
            <a:ext cx="8505825" cy="4048127"/>
          </a:xfrm>
          <a:prstGeom prst="triangl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503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CEE537F-BD14-4572-9484-154AB0E2F979}"/>
              </a:ext>
            </a:extLst>
          </p:cNvPr>
          <p:cNvSpPr/>
          <p:nvPr/>
        </p:nvSpPr>
        <p:spPr>
          <a:xfrm>
            <a:off x="742950" y="114300"/>
            <a:ext cx="11449050" cy="3905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626F6D-84BA-42A4-9A02-245FA60B7947}"/>
              </a:ext>
            </a:extLst>
          </p:cNvPr>
          <p:cNvSpPr txBox="1"/>
          <p:nvPr/>
        </p:nvSpPr>
        <p:spPr>
          <a:xfrm>
            <a:off x="828675" y="135493"/>
            <a:ext cx="169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60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스마트 창문</a:t>
            </a:r>
            <a:endParaRPr lang="ko-KR" altLang="en-US" b="1" spc="6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A5773F-C5DF-446A-A2F6-7FB2AA9DACE4}"/>
              </a:ext>
            </a:extLst>
          </p:cNvPr>
          <p:cNvSpPr txBox="1"/>
          <p:nvPr/>
        </p:nvSpPr>
        <p:spPr>
          <a:xfrm>
            <a:off x="96088" y="13549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001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3F39EB2-4851-4971-BC64-54AAF27F430B}"/>
              </a:ext>
            </a:extLst>
          </p:cNvPr>
          <p:cNvCxnSpPr/>
          <p:nvPr/>
        </p:nvCxnSpPr>
        <p:spPr>
          <a:xfrm>
            <a:off x="742950" y="1616149"/>
            <a:ext cx="114490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EA612A2-4F5C-45B0-8C92-4F54A0D68D95}"/>
              </a:ext>
            </a:extLst>
          </p:cNvPr>
          <p:cNvSpPr txBox="1"/>
          <p:nvPr/>
        </p:nvSpPr>
        <p:spPr>
          <a:xfrm>
            <a:off x="742950" y="706544"/>
            <a:ext cx="59330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 dirty="0"/>
              <a:t>창문에 지능을 더하다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C3FBD6-D954-424B-BE20-C239EA3B06EE}"/>
              </a:ext>
            </a:extLst>
          </p:cNvPr>
          <p:cNvSpPr txBox="1"/>
          <p:nvPr/>
        </p:nvSpPr>
        <p:spPr>
          <a:xfrm>
            <a:off x="6326372" y="2562444"/>
            <a:ext cx="5592725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스마트 창문</a:t>
            </a:r>
            <a:endParaRPr lang="en-US" altLang="ko-KR" sz="2400" b="1" dirty="0">
              <a:solidFill>
                <a:schemeClr val="tx1">
                  <a:lumMod val="85000"/>
                  <a:lumOff val="15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just"/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목적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 </a:t>
            </a:r>
          </a:p>
          <a:p>
            <a:pPr algn="just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IOT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기술을 이용해 소비자의 생활에 편의를 더하다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카카오 Bold" panose="020B0600000101010101" pitchFamily="50" charset="-127"/>
              <a:ea typeface="카카오 Bold" panose="020B0600000101010101" pitchFamily="50" charset="-127"/>
            </a:endParaRPr>
          </a:p>
          <a:p>
            <a:pPr algn="just"/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카카오 Bold" panose="020B0600000101010101" pitchFamily="50" charset="-127"/>
              <a:ea typeface="카카오 Bold" panose="020B0600000101010101" pitchFamily="50" charset="-127"/>
            </a:endParaRPr>
          </a:p>
          <a:p>
            <a:pPr algn="just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기능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카카오 Bold" panose="020B0600000101010101" pitchFamily="50" charset="-127"/>
              <a:ea typeface="카카오 Bold" panose="020B0600000101010101" pitchFamily="50" charset="-127"/>
            </a:endParaRPr>
          </a:p>
          <a:p>
            <a:pPr algn="just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미세먼지 측정 기능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카카오 Bold" panose="020B0600000101010101" pitchFamily="50" charset="-127"/>
              <a:ea typeface="카카오 Bold" panose="020B0600000101010101" pitchFamily="50" charset="-127"/>
            </a:endParaRPr>
          </a:p>
          <a:p>
            <a:pPr algn="just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2.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온습도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 측정 기능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카카오 Bold" panose="020B0600000101010101" pitchFamily="50" charset="-127"/>
              <a:ea typeface="카카오 Bold" panose="020B0600000101010101" pitchFamily="50" charset="-127"/>
            </a:endParaRPr>
          </a:p>
          <a:p>
            <a:pPr algn="just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카카오 Bold" panose="020B0600000101010101" pitchFamily="50" charset="-127"/>
                <a:ea typeface="카카오 Bold" panose="020B0600000101010101" pitchFamily="50" charset="-127"/>
              </a:rPr>
              <a:t>원격 조종기능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카카오 Bold" panose="020B0600000101010101" pitchFamily="50" charset="-127"/>
              <a:ea typeface="카카오 Bold" panose="020B0600000101010101" pitchFamily="50" charset="-127"/>
            </a:endParaRPr>
          </a:p>
          <a:p>
            <a:pPr algn="just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4F872A2-380E-420D-9AAE-1011A56EC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34" y="2651838"/>
            <a:ext cx="60388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650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5">
          <a:fgClr>
            <a:schemeClr val="accent2"/>
          </a:fgClr>
          <a:bgClr>
            <a:schemeClr val="accent6">
              <a:lumMod val="20000"/>
              <a:lumOff val="8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899DC0C4-59A0-4BD0-B622-5238EDA1FEA4}"/>
              </a:ext>
            </a:extLst>
          </p:cNvPr>
          <p:cNvSpPr/>
          <p:nvPr/>
        </p:nvSpPr>
        <p:spPr>
          <a:xfrm rot="10800000">
            <a:off x="1843086" y="0"/>
            <a:ext cx="8505825" cy="404812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43087" y="2767281"/>
            <a:ext cx="8505824" cy="4090719"/>
          </a:xfrm>
          <a:prstGeom prst="triangle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B1C086-CA6C-42A9-9DBA-E4B8A7EF00B7}"/>
              </a:ext>
            </a:extLst>
          </p:cNvPr>
          <p:cNvSpPr txBox="1"/>
          <p:nvPr/>
        </p:nvSpPr>
        <p:spPr>
          <a:xfrm>
            <a:off x="3753049" y="366623"/>
            <a:ext cx="468589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</a:rPr>
              <a:t>SMART</a:t>
            </a:r>
          </a:p>
          <a:p>
            <a:pPr algn="ctr"/>
            <a:r>
              <a:rPr lang="en-US" altLang="ko-KR" sz="8000" b="1" dirty="0">
                <a:solidFill>
                  <a:schemeClr val="bg1"/>
                </a:solidFill>
              </a:rPr>
              <a:t>WINDOW</a:t>
            </a:r>
            <a:endParaRPr lang="ko-KR" altLang="en-US" sz="80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B4E1A7-3350-42F6-B54E-976E6AD7B2DB}"/>
              </a:ext>
            </a:extLst>
          </p:cNvPr>
          <p:cNvSpPr txBox="1"/>
          <p:nvPr/>
        </p:nvSpPr>
        <p:spPr>
          <a:xfrm>
            <a:off x="7485050" y="2921168"/>
            <a:ext cx="40318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/>
              <a:t>외부디자인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3B5945-B6EC-4A13-90F4-CA95FDFCF0CC}"/>
              </a:ext>
            </a:extLst>
          </p:cNvPr>
          <p:cNvSpPr txBox="1"/>
          <p:nvPr/>
        </p:nvSpPr>
        <p:spPr>
          <a:xfrm>
            <a:off x="1601785" y="2921168"/>
            <a:ext cx="28638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 dirty="0"/>
              <a:t>PART 2</a:t>
            </a:r>
            <a:endParaRPr lang="ko-KR" altLang="en-US" sz="6000" b="1" dirty="0"/>
          </a:p>
        </p:txBody>
      </p:sp>
      <p:sp>
        <p:nvSpPr>
          <p:cNvPr id="4" name="이등변 삼각형 3">
            <a:extLst>
              <a:ext uri="{FF2B5EF4-FFF2-40B4-BE49-F238E27FC236}">
                <a16:creationId xmlns:a16="http://schemas.microsoft.com/office/drawing/2014/main" id="{61164E1C-0CCE-4C42-B47C-A14D22836064}"/>
              </a:ext>
            </a:extLst>
          </p:cNvPr>
          <p:cNvSpPr/>
          <p:nvPr/>
        </p:nvSpPr>
        <p:spPr>
          <a:xfrm>
            <a:off x="1843085" y="2767281"/>
            <a:ext cx="8505824" cy="4090719"/>
          </a:xfrm>
          <a:prstGeom prst="triangl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855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CEE537F-BD14-4572-9484-154AB0E2F979}"/>
              </a:ext>
            </a:extLst>
          </p:cNvPr>
          <p:cNvSpPr/>
          <p:nvPr/>
        </p:nvSpPr>
        <p:spPr>
          <a:xfrm>
            <a:off x="742950" y="114300"/>
            <a:ext cx="11449050" cy="3905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626F6D-84BA-42A4-9A02-245FA60B7947}"/>
              </a:ext>
            </a:extLst>
          </p:cNvPr>
          <p:cNvSpPr txBox="1"/>
          <p:nvPr/>
        </p:nvSpPr>
        <p:spPr>
          <a:xfrm>
            <a:off x="828675" y="135493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6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외부디자인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A5773F-C5DF-446A-A2F6-7FB2AA9DACE4}"/>
              </a:ext>
            </a:extLst>
          </p:cNvPr>
          <p:cNvSpPr txBox="1"/>
          <p:nvPr/>
        </p:nvSpPr>
        <p:spPr>
          <a:xfrm>
            <a:off x="96088" y="135493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002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3F39EB2-4851-4971-BC64-54AAF27F430B}"/>
              </a:ext>
            </a:extLst>
          </p:cNvPr>
          <p:cNvCxnSpPr/>
          <p:nvPr/>
        </p:nvCxnSpPr>
        <p:spPr>
          <a:xfrm>
            <a:off x="742950" y="1616149"/>
            <a:ext cx="114490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EA612A2-4F5C-45B0-8C92-4F54A0D68D95}"/>
              </a:ext>
            </a:extLst>
          </p:cNvPr>
          <p:cNvSpPr txBox="1"/>
          <p:nvPr/>
        </p:nvSpPr>
        <p:spPr>
          <a:xfrm>
            <a:off x="742950" y="706544"/>
            <a:ext cx="59330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 dirty="0"/>
              <a:t>변했지만 변하지 않은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B796FE9-2C74-46C6-AD0B-0F7D8D8920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83" t="10241" r="34087" b="16425"/>
          <a:stretch/>
        </p:blipFill>
        <p:spPr>
          <a:xfrm>
            <a:off x="4952512" y="1817869"/>
            <a:ext cx="1870319" cy="235716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0EBEF5F-512F-48B2-931F-A721653F51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310" r="19630"/>
          <a:stretch/>
        </p:blipFill>
        <p:spPr>
          <a:xfrm>
            <a:off x="503796" y="2201434"/>
            <a:ext cx="2711746" cy="2455131"/>
          </a:xfrm>
          <a:prstGeom prst="rect">
            <a:avLst/>
          </a:prstGeom>
        </p:spPr>
      </p:pic>
      <p:sp>
        <p:nvSpPr>
          <p:cNvPr id="464" name="TextBox 463">
            <a:extLst>
              <a:ext uri="{FF2B5EF4-FFF2-40B4-BE49-F238E27FC236}">
                <a16:creationId xmlns:a16="http://schemas.microsoft.com/office/drawing/2014/main" id="{783E6785-0AC3-4C33-83BC-397BCF8C2B2D}"/>
              </a:ext>
            </a:extLst>
          </p:cNvPr>
          <p:cNvSpPr txBox="1"/>
          <p:nvPr/>
        </p:nvSpPr>
        <p:spPr>
          <a:xfrm>
            <a:off x="1076165" y="4981904"/>
            <a:ext cx="1567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이전 구상</a:t>
            </a:r>
          </a:p>
        </p:txBody>
      </p:sp>
      <p:sp>
        <p:nvSpPr>
          <p:cNvPr id="466" name="TextBox 465">
            <a:extLst>
              <a:ext uri="{FF2B5EF4-FFF2-40B4-BE49-F238E27FC236}">
                <a16:creationId xmlns:a16="http://schemas.microsoft.com/office/drawing/2014/main" id="{AD9D3E36-0F54-4174-BEEF-CE5A000EFED3}"/>
              </a:ext>
            </a:extLst>
          </p:cNvPr>
          <p:cNvSpPr txBox="1"/>
          <p:nvPr/>
        </p:nvSpPr>
        <p:spPr>
          <a:xfrm>
            <a:off x="311810" y="5443569"/>
            <a:ext cx="3095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외부에 모터나 센서를 붙임</a:t>
            </a:r>
            <a:endParaRPr kumimoji="0" lang="ko-KR" altLang="en-US" sz="1800" b="1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324AEE5-4241-44EE-A391-2750D8C9DB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245" t="11282" r="23342" b="18732"/>
          <a:stretch/>
        </p:blipFill>
        <p:spPr>
          <a:xfrm>
            <a:off x="8267279" y="4163913"/>
            <a:ext cx="3497618" cy="235716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892DC72-0728-491C-BEB9-03B1E8C3D0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748" t="7670" r="27987" b="14359"/>
          <a:stretch/>
        </p:blipFill>
        <p:spPr>
          <a:xfrm>
            <a:off x="7407579" y="1414430"/>
            <a:ext cx="2271526" cy="2357162"/>
          </a:xfrm>
          <a:prstGeom prst="rect">
            <a:avLst/>
          </a:prstGeom>
        </p:spPr>
      </p:pic>
      <p:sp>
        <p:nvSpPr>
          <p:cNvPr id="473" name="화살표: 오른쪽 472">
            <a:extLst>
              <a:ext uri="{FF2B5EF4-FFF2-40B4-BE49-F238E27FC236}">
                <a16:creationId xmlns:a16="http://schemas.microsoft.com/office/drawing/2014/main" id="{1C939767-FE16-448B-B2E4-B8BF4C63B3DF}"/>
              </a:ext>
            </a:extLst>
          </p:cNvPr>
          <p:cNvSpPr/>
          <p:nvPr/>
        </p:nvSpPr>
        <p:spPr>
          <a:xfrm>
            <a:off x="3446585" y="3771592"/>
            <a:ext cx="1274884" cy="3692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00B1A91B-ABFF-4CD9-9B05-996FBC3FC0B6}"/>
              </a:ext>
            </a:extLst>
          </p:cNvPr>
          <p:cNvSpPr/>
          <p:nvPr/>
        </p:nvSpPr>
        <p:spPr>
          <a:xfrm>
            <a:off x="1547542" y="3583089"/>
            <a:ext cx="624254" cy="6595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1" name="TextBox 580">
            <a:extLst>
              <a:ext uri="{FF2B5EF4-FFF2-40B4-BE49-F238E27FC236}">
                <a16:creationId xmlns:a16="http://schemas.microsoft.com/office/drawing/2014/main" id="{4568CBA5-D052-4254-89EA-24CC1EDBA977}"/>
              </a:ext>
            </a:extLst>
          </p:cNvPr>
          <p:cNvSpPr txBox="1"/>
          <p:nvPr/>
        </p:nvSpPr>
        <p:spPr>
          <a:xfrm>
            <a:off x="5285536" y="4882916"/>
            <a:ext cx="1567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이후 구상</a:t>
            </a:r>
          </a:p>
        </p:txBody>
      </p:sp>
      <p:sp>
        <p:nvSpPr>
          <p:cNvPr id="582" name="TextBox 581">
            <a:extLst>
              <a:ext uri="{FF2B5EF4-FFF2-40B4-BE49-F238E27FC236}">
                <a16:creationId xmlns:a16="http://schemas.microsoft.com/office/drawing/2014/main" id="{55589CFD-CA88-43FF-9923-8B1BD7EB5F99}"/>
              </a:ext>
            </a:extLst>
          </p:cNvPr>
          <p:cNvSpPr txBox="1"/>
          <p:nvPr/>
        </p:nvSpPr>
        <p:spPr>
          <a:xfrm>
            <a:off x="3956925" y="5344581"/>
            <a:ext cx="42242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인테리어를 중시하는 소비자 입장에서</a:t>
            </a:r>
            <a:endParaRPr lang="en-US" altLang="ko-KR" b="1" spc="300" dirty="0">
              <a:solidFill>
                <a:prstClr val="black">
                  <a:lumMod val="75000"/>
                  <a:lumOff val="25000"/>
                </a:prst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내부에 모터나 센서를 달아</a:t>
            </a:r>
            <a:endParaRPr lang="en-US" altLang="ko-KR" b="1" spc="300" dirty="0">
              <a:solidFill>
                <a:prstClr val="black">
                  <a:lumMod val="75000"/>
                  <a:lumOff val="25000"/>
                </a:prst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변화를 최소화함</a:t>
            </a:r>
            <a:endParaRPr lang="en-US" altLang="ko-KR" b="1" spc="300" dirty="0">
              <a:solidFill>
                <a:prstClr val="black">
                  <a:lumMod val="75000"/>
                  <a:lumOff val="25000"/>
                </a:prst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2438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5">
          <a:fgClr>
            <a:schemeClr val="accent2"/>
          </a:fgClr>
          <a:bgClr>
            <a:schemeClr val="accent6">
              <a:lumMod val="20000"/>
              <a:lumOff val="8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899DC0C4-59A0-4BD0-B622-5238EDA1FEA4}"/>
              </a:ext>
            </a:extLst>
          </p:cNvPr>
          <p:cNvSpPr/>
          <p:nvPr/>
        </p:nvSpPr>
        <p:spPr>
          <a:xfrm rot="10800000">
            <a:off x="1843086" y="0"/>
            <a:ext cx="8505825" cy="404812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43086" y="2767281"/>
            <a:ext cx="8505825" cy="4090719"/>
          </a:xfrm>
          <a:prstGeom prst="triangle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B1C086-CA6C-42A9-9DBA-E4B8A7EF00B7}"/>
              </a:ext>
            </a:extLst>
          </p:cNvPr>
          <p:cNvSpPr txBox="1"/>
          <p:nvPr/>
        </p:nvSpPr>
        <p:spPr>
          <a:xfrm>
            <a:off x="3753049" y="366623"/>
            <a:ext cx="468589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</a:rPr>
              <a:t>SMART</a:t>
            </a:r>
          </a:p>
          <a:p>
            <a:pPr algn="ctr"/>
            <a:r>
              <a:rPr lang="en-US" altLang="ko-KR" sz="8000" b="1" dirty="0">
                <a:solidFill>
                  <a:schemeClr val="bg1"/>
                </a:solidFill>
              </a:rPr>
              <a:t>WINDOW</a:t>
            </a:r>
            <a:endParaRPr lang="ko-KR" altLang="en-US" sz="80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B4E1A7-3350-42F6-B54E-976E6AD7B2DB}"/>
              </a:ext>
            </a:extLst>
          </p:cNvPr>
          <p:cNvSpPr txBox="1"/>
          <p:nvPr/>
        </p:nvSpPr>
        <p:spPr>
          <a:xfrm>
            <a:off x="7485050" y="2921168"/>
            <a:ext cx="390203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/>
              <a:t>앱 기능 및</a:t>
            </a:r>
            <a:endParaRPr lang="en-US" altLang="ko-KR" sz="6000" b="1" dirty="0"/>
          </a:p>
          <a:p>
            <a:pPr algn="r"/>
            <a:r>
              <a:rPr lang="ko-KR" altLang="en-US" sz="6000" b="1" dirty="0"/>
              <a:t>디자인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3B5945-B6EC-4A13-90F4-CA95FDFCF0CC}"/>
              </a:ext>
            </a:extLst>
          </p:cNvPr>
          <p:cNvSpPr txBox="1"/>
          <p:nvPr/>
        </p:nvSpPr>
        <p:spPr>
          <a:xfrm>
            <a:off x="1601785" y="2921168"/>
            <a:ext cx="28638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 dirty="0"/>
              <a:t>PART 3</a:t>
            </a:r>
            <a:endParaRPr lang="ko-KR" altLang="en-US" sz="6000" b="1" dirty="0"/>
          </a:p>
        </p:txBody>
      </p:sp>
      <p:sp>
        <p:nvSpPr>
          <p:cNvPr id="4" name="이등변 삼각형 3">
            <a:extLst>
              <a:ext uri="{FF2B5EF4-FFF2-40B4-BE49-F238E27FC236}">
                <a16:creationId xmlns:a16="http://schemas.microsoft.com/office/drawing/2014/main" id="{D89630D0-8856-490E-8556-DFBECB80B3FF}"/>
              </a:ext>
            </a:extLst>
          </p:cNvPr>
          <p:cNvSpPr/>
          <p:nvPr/>
        </p:nvSpPr>
        <p:spPr>
          <a:xfrm>
            <a:off x="1843085" y="2767280"/>
            <a:ext cx="8505825" cy="4090719"/>
          </a:xfrm>
          <a:prstGeom prst="triangl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026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CEE537F-BD14-4572-9484-154AB0E2F979}"/>
              </a:ext>
            </a:extLst>
          </p:cNvPr>
          <p:cNvSpPr/>
          <p:nvPr/>
        </p:nvSpPr>
        <p:spPr>
          <a:xfrm>
            <a:off x="742950" y="114300"/>
            <a:ext cx="11449050" cy="3905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626F6D-84BA-42A4-9A02-245FA60B7947}"/>
              </a:ext>
            </a:extLst>
          </p:cNvPr>
          <p:cNvSpPr txBox="1"/>
          <p:nvPr/>
        </p:nvSpPr>
        <p:spPr>
          <a:xfrm>
            <a:off x="828675" y="135493"/>
            <a:ext cx="1414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앱 디자인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A5773F-C5DF-446A-A2F6-7FB2AA9DACE4}"/>
              </a:ext>
            </a:extLst>
          </p:cNvPr>
          <p:cNvSpPr txBox="1"/>
          <p:nvPr/>
        </p:nvSpPr>
        <p:spPr>
          <a:xfrm>
            <a:off x="96088" y="13549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2E3F4F"/>
                </a:solidFill>
                <a:effectLst/>
                <a:uLnTx/>
                <a:uFillTx/>
                <a:latin typeface="Arial"/>
                <a:cs typeface="+mn-cs"/>
              </a:rPr>
              <a:t>003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2E3F4F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625F2D-5BAB-4923-A03F-90121AE85A2A}"/>
              </a:ext>
            </a:extLst>
          </p:cNvPr>
          <p:cNvSpPr txBox="1"/>
          <p:nvPr/>
        </p:nvSpPr>
        <p:spPr>
          <a:xfrm>
            <a:off x="1072886" y="5945741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첫 화면</a:t>
            </a:r>
            <a:endParaRPr kumimoji="0" lang="ko-KR" altLang="en-US" sz="1800" b="0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828C56-DCC6-4E15-A996-74A06B231CAD}"/>
              </a:ext>
            </a:extLst>
          </p:cNvPr>
          <p:cNvSpPr/>
          <p:nvPr/>
        </p:nvSpPr>
        <p:spPr>
          <a:xfrm>
            <a:off x="172183" y="1133475"/>
            <a:ext cx="2808410" cy="45910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B8935C-5E72-4E40-8C69-FB536B76EDC8}"/>
              </a:ext>
            </a:extLst>
          </p:cNvPr>
          <p:cNvSpPr txBox="1"/>
          <p:nvPr/>
        </p:nvSpPr>
        <p:spPr>
          <a:xfrm>
            <a:off x="3862348" y="5945741"/>
            <a:ext cx="1465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EF4E47F-98BD-4046-9125-6D364B849FFC}"/>
              </a:ext>
            </a:extLst>
          </p:cNvPr>
          <p:cNvSpPr/>
          <p:nvPr/>
        </p:nvSpPr>
        <p:spPr>
          <a:xfrm>
            <a:off x="3190875" y="1133475"/>
            <a:ext cx="2808410" cy="45910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E26489-1C18-44FB-A8AC-10F6EBD0C583}"/>
              </a:ext>
            </a:extLst>
          </p:cNvPr>
          <p:cNvSpPr txBox="1"/>
          <p:nvPr/>
        </p:nvSpPr>
        <p:spPr>
          <a:xfrm>
            <a:off x="6990846" y="5945741"/>
            <a:ext cx="1245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동작 화면</a:t>
            </a:r>
            <a:endParaRPr kumimoji="0" lang="ko-KR" altLang="en-US" sz="1800" b="0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59AC40A-C284-44FC-ABEA-6EDC7399C155}"/>
              </a:ext>
            </a:extLst>
          </p:cNvPr>
          <p:cNvSpPr/>
          <p:nvPr/>
        </p:nvSpPr>
        <p:spPr>
          <a:xfrm>
            <a:off x="6209567" y="1133475"/>
            <a:ext cx="2808410" cy="45910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F531DE-9E4F-4DBD-BAD4-EF996EBC7B30}"/>
              </a:ext>
            </a:extLst>
          </p:cNvPr>
          <p:cNvSpPr txBox="1"/>
          <p:nvPr/>
        </p:nvSpPr>
        <p:spPr>
          <a:xfrm>
            <a:off x="10011140" y="5945741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설정 화면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1D3C335-D944-488D-BFBB-3FF10B20B4DC}"/>
              </a:ext>
            </a:extLst>
          </p:cNvPr>
          <p:cNvSpPr/>
          <p:nvPr/>
        </p:nvSpPr>
        <p:spPr>
          <a:xfrm>
            <a:off x="9228259" y="1133475"/>
            <a:ext cx="2808410" cy="45910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7089A68-5861-47D8-BDBE-4C25B70A1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48" y="1133476"/>
            <a:ext cx="2804745" cy="459105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E5162B2-75E0-482D-97A9-F189CE222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875" y="1133475"/>
            <a:ext cx="2804745" cy="45910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4C323F99-A40E-4568-AC12-5F592507B6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902" y="1133476"/>
            <a:ext cx="2812075" cy="459105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E4B8C00-6B6D-4A58-8230-C4C95DAE0E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2653" y="1133476"/>
            <a:ext cx="2783500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79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EC5652-2E8B-4233-A348-3483FA9086D5}"/>
              </a:ext>
            </a:extLst>
          </p:cNvPr>
          <p:cNvSpPr txBox="1"/>
          <p:nvPr/>
        </p:nvSpPr>
        <p:spPr>
          <a:xfrm>
            <a:off x="585867" y="3044279"/>
            <a:ext cx="77394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spc="1400" dirty="0">
                <a:solidFill>
                  <a:schemeClr val="bg1"/>
                </a:solidFill>
              </a:rPr>
              <a:t>After Assignment</a:t>
            </a:r>
            <a:endParaRPr lang="ko-KR" altLang="en-US" sz="4400" b="1" spc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775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H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62337"/>
      </a:accent1>
      <a:accent2>
        <a:srgbClr val="859494"/>
      </a:accent2>
      <a:accent3>
        <a:srgbClr val="F2D8C9"/>
      </a:accent3>
      <a:accent4>
        <a:srgbClr val="CC795C"/>
      </a:accent4>
      <a:accent5>
        <a:srgbClr val="9E716B"/>
      </a:accent5>
      <a:accent6>
        <a:srgbClr val="2E3F4F"/>
      </a:accent6>
      <a:hlink>
        <a:srgbClr val="262626"/>
      </a:hlink>
      <a:folHlink>
        <a:srgbClr val="262626"/>
      </a:folHlink>
    </a:clrScheme>
    <a:fontScheme name="Arial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1196</TotalTime>
  <Words>120</Words>
  <Application>Microsoft Office PowerPoint</Application>
  <PresentationFormat>와이드스크린</PresentationFormat>
  <Paragraphs>63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배달의민족 한나체 Pro</vt:lpstr>
      <vt:lpstr>카카오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Kim Hyerim</cp:lastModifiedBy>
  <cp:revision>40</cp:revision>
  <dcterms:created xsi:type="dcterms:W3CDTF">2019-01-17T10:29:08Z</dcterms:created>
  <dcterms:modified xsi:type="dcterms:W3CDTF">2019-02-08T14:18:47Z</dcterms:modified>
</cp:coreProperties>
</file>

<file path=docProps/thumbnail.jpeg>
</file>